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  <p:sldId id="281" r:id="rId26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BAE3D6"/>
    <a:srgbClr val="238B45"/>
    <a:srgbClr val="2683B7"/>
    <a:srgbClr val="66C2A4"/>
    <a:srgbClr val="BCD4B2"/>
    <a:srgbClr val="D2D27A"/>
    <a:srgbClr val="0DE3E3"/>
    <a:srgbClr val="065EEB"/>
    <a:srgbClr val="CEA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25" d="100"/>
          <a:sy n="25" d="100"/>
        </p:scale>
        <p:origin x="1032" y="72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9060</TotalTime>
  <Words>542</Words>
  <Application>Microsoft Office PowerPoint</Application>
  <PresentationFormat>Custom</PresentationFormat>
  <Paragraphs>328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123</cp:revision>
  <dcterms:created xsi:type="dcterms:W3CDTF">2014-09-01T21:05:22Z</dcterms:created>
  <dcterms:modified xsi:type="dcterms:W3CDTF">2014-09-19T15:50:47Z</dcterms:modified>
</cp:coreProperties>
</file>